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57" r:id="rId4"/>
    <p:sldId id="259" r:id="rId5"/>
    <p:sldId id="266" r:id="rId6"/>
    <p:sldId id="261" r:id="rId7"/>
    <p:sldId id="269" r:id="rId8"/>
    <p:sldId id="258" r:id="rId9"/>
    <p:sldId id="260" r:id="rId10"/>
    <p:sldId id="262" r:id="rId11"/>
    <p:sldId id="267" r:id="rId12"/>
    <p:sldId id="268" r:id="rId13"/>
    <p:sldId id="263" r:id="rId14"/>
    <p:sldId id="264" r:id="rId15"/>
    <p:sldId id="270" r:id="rId16"/>
    <p:sldId id="274" r:id="rId17"/>
    <p:sldId id="272" r:id="rId18"/>
    <p:sldId id="271" r:id="rId19"/>
    <p:sldId id="27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5"/>
    <p:restoredTop sz="93708"/>
  </p:normalViewPr>
  <p:slideViewPr>
    <p:cSldViewPr snapToGrid="0" snapToObjects="1">
      <p:cViewPr varScale="1">
        <p:scale>
          <a:sx n="86" d="100"/>
          <a:sy n="86" d="100"/>
        </p:scale>
        <p:origin x="4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0E732-CD99-9947-B775-EE454D23017A}" type="datetimeFigureOut">
              <a:rPr lang="fr-CA" smtClean="0"/>
              <a:pPr/>
              <a:t>2018-01-26</a:t>
            </a:fld>
            <a:endParaRPr lang="fr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6ABD6-333F-DF43-A948-4CAB98F120BD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9765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6ABD6-333F-DF43-A948-4CAB98F120BD}" type="slidenum">
              <a:rPr lang="fr-CA" smtClean="0"/>
              <a:pPr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4172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6ABD6-333F-DF43-A948-4CAB98F120BD}" type="slidenum">
              <a:rPr lang="fr-CA" smtClean="0"/>
              <a:pPr/>
              <a:t>10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640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35" y="3160728"/>
            <a:ext cx="9443393" cy="891235"/>
          </a:xfrm>
        </p:spPr>
        <p:txBody>
          <a:bodyPr/>
          <a:lstStyle/>
          <a:p>
            <a:pPr algn="l"/>
            <a:r>
              <a:rPr lang="fr-CA" sz="4800" b="1" dirty="0" smtClean="0">
                <a:solidFill>
                  <a:srgbClr val="FFC000"/>
                </a:solidFill>
              </a:rPr>
              <a:t>Six-week Student Exchange Program with France</a:t>
            </a:r>
            <a:endParaRPr lang="fr-CA" sz="4800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Armelle Moran</a:t>
            </a:r>
          </a:p>
          <a:p>
            <a:r>
              <a:rPr lang="fr-CA" sz="1800" i="1" dirty="0" smtClean="0"/>
              <a:t>Central Okangan Public Schools</a:t>
            </a:r>
            <a:endParaRPr lang="fr-CA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655" y="2013717"/>
            <a:ext cx="3091345" cy="318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5400" b="1" dirty="0" smtClean="0">
                <a:solidFill>
                  <a:srgbClr val="FFC000"/>
                </a:solidFill>
              </a:rPr>
              <a:t>Rumilly</a:t>
            </a:r>
            <a:endParaRPr lang="fr-CA" sz="54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" y="2075345"/>
            <a:ext cx="5041900" cy="326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372" y="2075345"/>
            <a:ext cx="6108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400" b="1" dirty="0" smtClean="0">
                <a:solidFill>
                  <a:srgbClr val="FFC000"/>
                </a:solidFill>
              </a:rPr>
              <a:t>Rumilly to Annecy</a:t>
            </a:r>
            <a:endParaRPr lang="fr-CA" sz="44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88" y="2027583"/>
            <a:ext cx="6365047" cy="472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29" y="2905809"/>
            <a:ext cx="4520231" cy="29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5400" b="1" dirty="0" smtClean="0">
                <a:solidFill>
                  <a:srgbClr val="FFC000"/>
                </a:solidFill>
              </a:rPr>
              <a:t>In the city…</a:t>
            </a:r>
            <a:endParaRPr lang="fr-CA" sz="54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279374"/>
            <a:ext cx="5298109" cy="3919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84" y="2279374"/>
            <a:ext cx="4919594" cy="381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6000" b="1" dirty="0" smtClean="0">
                <a:solidFill>
                  <a:srgbClr val="FFC000"/>
                </a:solidFill>
              </a:rPr>
              <a:t>Annecy</a:t>
            </a:r>
            <a:endParaRPr lang="fr-CA" sz="60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0" y="2240721"/>
            <a:ext cx="7231227" cy="44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0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5400" b="1" dirty="0" smtClean="0">
                <a:solidFill>
                  <a:srgbClr val="FFC000"/>
                </a:solidFill>
              </a:rPr>
              <a:t>Annecy</a:t>
            </a:r>
            <a:endParaRPr lang="fr-CA" sz="54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070376"/>
            <a:ext cx="6350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b="1" dirty="0" smtClean="0">
                <a:solidFill>
                  <a:srgbClr val="FFC000"/>
                </a:solidFill>
              </a:rPr>
              <a:t>High School in Annecy</a:t>
            </a:r>
            <a:endParaRPr lang="fr-CA" sz="40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049945"/>
            <a:ext cx="6040783" cy="46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79" y="751114"/>
            <a:ext cx="10121904" cy="1083052"/>
          </a:xfrm>
        </p:spPr>
        <p:txBody>
          <a:bodyPr/>
          <a:lstStyle/>
          <a:p>
            <a:r>
              <a:rPr lang="fr-CA" b="1" dirty="0" err="1" smtClean="0">
                <a:solidFill>
                  <a:srgbClr val="FFC000"/>
                </a:solidFill>
              </a:rPr>
              <a:t>Why</a:t>
            </a:r>
            <a:r>
              <a:rPr lang="fr-CA" b="1" dirty="0" smtClean="0">
                <a:solidFill>
                  <a:srgbClr val="FFC000"/>
                </a:solidFill>
              </a:rPr>
              <a:t> do this exchange?</a:t>
            </a:r>
            <a:endParaRPr lang="fr-C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44552"/>
            <a:ext cx="6482443" cy="4203062"/>
          </a:xfrm>
        </p:spPr>
        <p:txBody>
          <a:bodyPr>
            <a:normAutofit fontScale="92500"/>
          </a:bodyPr>
          <a:lstStyle/>
          <a:p>
            <a:r>
              <a:rPr lang="fr-CA" sz="3200" dirty="0" smtClean="0"/>
              <a:t>To </a:t>
            </a:r>
            <a:r>
              <a:rPr lang="fr-CA" sz="3200" dirty="0" err="1" smtClean="0"/>
              <a:t>experience</a:t>
            </a:r>
            <a:r>
              <a:rPr lang="fr-CA" sz="3200" dirty="0" smtClean="0"/>
              <a:t> a different culture by living the day to day life of a French teenager;</a:t>
            </a:r>
          </a:p>
          <a:p>
            <a:r>
              <a:rPr lang="fr-CA" sz="3200" dirty="0" smtClean="0"/>
              <a:t>To </a:t>
            </a:r>
            <a:r>
              <a:rPr lang="fr-CA" sz="3200" dirty="0" err="1" smtClean="0"/>
              <a:t>understand</a:t>
            </a:r>
            <a:r>
              <a:rPr lang="fr-CA" sz="3200" dirty="0" smtClean="0"/>
              <a:t> and </a:t>
            </a:r>
            <a:r>
              <a:rPr lang="fr-CA" sz="3200" dirty="0" err="1" smtClean="0"/>
              <a:t>speak</a:t>
            </a:r>
            <a:r>
              <a:rPr lang="fr-CA" sz="3200" dirty="0" smtClean="0"/>
              <a:t> French with ease;</a:t>
            </a:r>
          </a:p>
          <a:p>
            <a:r>
              <a:rPr lang="fr-CA" sz="3200" dirty="0" smtClean="0"/>
              <a:t>To </a:t>
            </a:r>
            <a:r>
              <a:rPr lang="fr-CA" sz="3200" dirty="0" err="1" smtClean="0"/>
              <a:t>discover</a:t>
            </a:r>
            <a:r>
              <a:rPr lang="fr-CA" sz="3200" dirty="0" smtClean="0"/>
              <a:t> different places with a </a:t>
            </a:r>
            <a:r>
              <a:rPr lang="fr-CA" sz="3200" dirty="0" err="1" smtClean="0"/>
              <a:t>young</a:t>
            </a:r>
            <a:r>
              <a:rPr lang="fr-CA" sz="3200" dirty="0" smtClean="0"/>
              <a:t> </a:t>
            </a:r>
            <a:r>
              <a:rPr lang="fr-CA" sz="3200" dirty="0" err="1" smtClean="0"/>
              <a:t>person</a:t>
            </a:r>
            <a:r>
              <a:rPr lang="fr-CA" sz="3200" dirty="0" smtClean="0"/>
              <a:t> your age as a guide; </a:t>
            </a:r>
          </a:p>
          <a:p>
            <a:r>
              <a:rPr lang="fr-CA" sz="3200" dirty="0" smtClean="0"/>
              <a:t>To </a:t>
            </a:r>
            <a:r>
              <a:rPr lang="fr-CA" sz="3200" dirty="0" err="1" smtClean="0"/>
              <a:t>perhaps</a:t>
            </a:r>
            <a:r>
              <a:rPr lang="fr-CA" sz="3200" dirty="0" smtClean="0"/>
              <a:t> </a:t>
            </a:r>
            <a:r>
              <a:rPr lang="fr-CA" sz="3200" dirty="0" err="1" smtClean="0"/>
              <a:t>make</a:t>
            </a:r>
            <a:r>
              <a:rPr lang="fr-CA" sz="3200" dirty="0" smtClean="0"/>
              <a:t> a life-long friend somewhere across the world…</a:t>
            </a:r>
          </a:p>
          <a:p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443" y="391886"/>
            <a:ext cx="7098139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b="1" dirty="0" smtClean="0">
                <a:solidFill>
                  <a:srgbClr val="FFC000"/>
                </a:solidFill>
              </a:rPr>
              <a:t>A KSS </a:t>
            </a:r>
            <a:r>
              <a:rPr lang="fr-CA" sz="4800" b="1" dirty="0" err="1" smtClean="0">
                <a:solidFill>
                  <a:srgbClr val="FFC000"/>
                </a:solidFill>
              </a:rPr>
              <a:t>student’s</a:t>
            </a:r>
            <a:r>
              <a:rPr lang="fr-CA" sz="4800" b="1" dirty="0" smtClean="0">
                <a:solidFill>
                  <a:srgbClr val="FFC000"/>
                </a:solidFill>
              </a:rPr>
              <a:t> </a:t>
            </a:r>
            <a:r>
              <a:rPr lang="fr-CA" sz="4800" b="1" dirty="0" err="1" smtClean="0">
                <a:solidFill>
                  <a:srgbClr val="FFC000"/>
                </a:solidFill>
              </a:rPr>
              <a:t>experience</a:t>
            </a:r>
            <a:r>
              <a:rPr lang="fr-CA" sz="4800" b="1" dirty="0" smtClean="0">
                <a:solidFill>
                  <a:srgbClr val="FFC000"/>
                </a:solidFill>
              </a:rPr>
              <a:t>…</a:t>
            </a:r>
            <a:endParaRPr lang="fr-CA" sz="48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At first I was hesitant about doing this exchange, but by the time Alexis arrived in Kelowna we had already become friends. If I were to rate it, I’d give it a 10 out of 10! I would definitely do this again if I had the opportunity in the future. This experience was a great way to step out of my comfort zone. 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034" y="3790122"/>
            <a:ext cx="3680318" cy="28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82" y="753228"/>
            <a:ext cx="9613861" cy="1080938"/>
          </a:xfrm>
        </p:spPr>
        <p:txBody>
          <a:bodyPr>
            <a:normAutofit/>
          </a:bodyPr>
          <a:lstStyle/>
          <a:p>
            <a:r>
              <a:rPr lang="fr-CA" sz="5400" b="1" dirty="0" smtClean="0">
                <a:solidFill>
                  <a:srgbClr val="FFC000"/>
                </a:solidFill>
              </a:rPr>
              <a:t>If </a:t>
            </a:r>
            <a:r>
              <a:rPr lang="fr-CA" sz="5400" b="1" dirty="0" err="1" smtClean="0">
                <a:solidFill>
                  <a:srgbClr val="FFC000"/>
                </a:solidFill>
              </a:rPr>
              <a:t>you</a:t>
            </a:r>
            <a:r>
              <a:rPr lang="fr-CA" sz="5400" b="1" dirty="0" smtClean="0">
                <a:solidFill>
                  <a:srgbClr val="FFC000"/>
                </a:solidFill>
              </a:rPr>
              <a:t> are </a:t>
            </a:r>
            <a:r>
              <a:rPr lang="fr-CA" sz="5400" b="1" dirty="0" err="1" smtClean="0">
                <a:solidFill>
                  <a:srgbClr val="FFC000"/>
                </a:solidFill>
              </a:rPr>
              <a:t>interested</a:t>
            </a:r>
            <a:r>
              <a:rPr lang="fr-CA" sz="6000" b="1" dirty="0" smtClean="0">
                <a:solidFill>
                  <a:srgbClr val="FFC000"/>
                </a:solidFill>
              </a:rPr>
              <a:t>…</a:t>
            </a:r>
            <a:endParaRPr lang="fr-CA" sz="60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82" y="2997427"/>
            <a:ext cx="11167122" cy="3599316"/>
          </a:xfrm>
        </p:spPr>
        <p:txBody>
          <a:bodyPr>
            <a:normAutofit/>
          </a:bodyPr>
          <a:lstStyle/>
          <a:p>
            <a:r>
              <a:rPr lang="fr-CA" sz="3200" b="1" dirty="0" err="1" smtClean="0"/>
              <a:t>Cost</a:t>
            </a:r>
            <a:r>
              <a:rPr lang="fr-CA" sz="3200" b="1" dirty="0" smtClean="0"/>
              <a:t>: </a:t>
            </a:r>
            <a:r>
              <a:rPr lang="fr-CA" sz="3200" dirty="0" smtClean="0"/>
              <a:t>Flight Kelowna to Lyon and return</a:t>
            </a:r>
          </a:p>
          <a:p>
            <a:r>
              <a:rPr lang="fr-CA" sz="3200" b="1" dirty="0" smtClean="0"/>
              <a:t>When: </a:t>
            </a:r>
            <a:r>
              <a:rPr lang="fr-CA" sz="3200" dirty="0" smtClean="0"/>
              <a:t>French students come in October; </a:t>
            </a:r>
            <a:r>
              <a:rPr lang="fr-CA" sz="3200" dirty="0" err="1" smtClean="0"/>
              <a:t>you</a:t>
            </a:r>
            <a:r>
              <a:rPr lang="fr-CA" sz="3200" dirty="0" smtClean="0"/>
              <a:t> </a:t>
            </a:r>
            <a:r>
              <a:rPr lang="fr-CA" sz="3200" dirty="0" err="1" smtClean="0"/>
              <a:t>would</a:t>
            </a:r>
            <a:r>
              <a:rPr lang="fr-CA" sz="3200" dirty="0" smtClean="0"/>
              <a:t> go to France in March</a:t>
            </a:r>
          </a:p>
          <a:p>
            <a:r>
              <a:rPr lang="fr-CA" sz="3200" dirty="0" smtClean="0"/>
              <a:t>Information meeting </a:t>
            </a:r>
            <a:r>
              <a:rPr lang="fr-CA" sz="3200" dirty="0" err="1" smtClean="0"/>
              <a:t>with</a:t>
            </a:r>
            <a:r>
              <a:rPr lang="fr-CA" sz="3200" dirty="0" smtClean="0"/>
              <a:t> parents and </a:t>
            </a:r>
            <a:r>
              <a:rPr lang="fr-CA" sz="3200" dirty="0" err="1" smtClean="0"/>
              <a:t>students</a:t>
            </a:r>
            <a:r>
              <a:rPr lang="fr-CA" sz="3200" dirty="0" smtClean="0"/>
              <a:t>: </a:t>
            </a:r>
          </a:p>
          <a:p>
            <a:pPr>
              <a:buNone/>
            </a:pPr>
            <a:r>
              <a:rPr lang="fr-CA" sz="3200" b="1" dirty="0" smtClean="0"/>
              <a:t>           </a:t>
            </a:r>
            <a:r>
              <a:rPr lang="fr-CA" sz="3600" b="1" dirty="0" err="1" smtClean="0"/>
              <a:t>Monday</a:t>
            </a:r>
            <a:r>
              <a:rPr lang="fr-CA" sz="3600" b="1" dirty="0" smtClean="0"/>
              <a:t> </a:t>
            </a:r>
            <a:r>
              <a:rPr lang="fr-CA" sz="3600" b="1" dirty="0" err="1" smtClean="0"/>
              <a:t>February</a:t>
            </a:r>
            <a:r>
              <a:rPr lang="fr-CA" sz="3600" b="1" dirty="0" smtClean="0"/>
              <a:t> 19th 2018 </a:t>
            </a:r>
            <a:r>
              <a:rPr lang="fr-CA" sz="3600" b="1" err="1" smtClean="0"/>
              <a:t>at</a:t>
            </a:r>
            <a:r>
              <a:rPr lang="fr-CA" sz="3600" b="1" smtClean="0"/>
              <a:t> </a:t>
            </a:r>
            <a:r>
              <a:rPr lang="fr-CA" sz="3600" b="1" smtClean="0"/>
              <a:t>KSS at 6pm</a:t>
            </a:r>
            <a:endParaRPr lang="fr-CA" sz="3600" b="1" dirty="0" smtClean="0"/>
          </a:p>
          <a:p>
            <a:r>
              <a:rPr lang="fr-CA" sz="3600" b="1" dirty="0" smtClean="0"/>
              <a:t>Application </a:t>
            </a:r>
            <a:r>
              <a:rPr lang="fr-CA" sz="3600" b="1" dirty="0" err="1" smtClean="0"/>
              <a:t>forms</a:t>
            </a:r>
            <a:r>
              <a:rPr lang="fr-CA" sz="3600" b="1" dirty="0" smtClean="0"/>
              <a:t> due March 1st</a:t>
            </a:r>
          </a:p>
          <a:p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995" y="195073"/>
            <a:ext cx="4425696" cy="29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816" y="1164393"/>
            <a:ext cx="5575264" cy="5693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2253343"/>
            <a:ext cx="73315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CA" sz="2000" b="1" dirty="0" smtClean="0"/>
              <a:t>Am I open to and </a:t>
            </a:r>
            <a:r>
              <a:rPr lang="fr-CA" sz="2000" b="1" dirty="0" err="1" smtClean="0"/>
              <a:t>curious</a:t>
            </a:r>
            <a:r>
              <a:rPr lang="fr-CA" sz="2000" b="1" dirty="0" smtClean="0"/>
              <a:t> about </a:t>
            </a:r>
            <a:r>
              <a:rPr lang="fr-CA" sz="2000" b="1" dirty="0" err="1" smtClean="0"/>
              <a:t>different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ways</a:t>
            </a:r>
            <a:r>
              <a:rPr lang="fr-CA" sz="2000" b="1" dirty="0" smtClean="0"/>
              <a:t> of </a:t>
            </a:r>
            <a:r>
              <a:rPr lang="fr-CA" sz="2000" b="1" dirty="0" err="1" smtClean="0"/>
              <a:t>being</a:t>
            </a:r>
            <a:r>
              <a:rPr lang="fr-CA" sz="2000" b="1" dirty="0" smtClean="0"/>
              <a:t> in the world?</a:t>
            </a:r>
          </a:p>
          <a:p>
            <a:pPr marL="285750" indent="-285750">
              <a:buFont typeface="Arial" charset="0"/>
              <a:buChar char="•"/>
            </a:pPr>
            <a:endParaRPr lang="fr-CA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fr-CA" sz="2000" b="1" dirty="0" smtClean="0"/>
              <a:t>Am I able to </a:t>
            </a:r>
            <a:r>
              <a:rPr lang="fr-CA" sz="2000" b="1" dirty="0" err="1" smtClean="0"/>
              <a:t>easily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adapt</a:t>
            </a:r>
            <a:r>
              <a:rPr lang="fr-CA" sz="2000" b="1" dirty="0" smtClean="0"/>
              <a:t> to </a:t>
            </a:r>
            <a:r>
              <a:rPr lang="fr-CA" sz="2000" b="1" dirty="0" err="1" smtClean="0"/>
              <a:t>different</a:t>
            </a:r>
            <a:r>
              <a:rPr lang="fr-CA" sz="2000" b="1" dirty="0" smtClean="0"/>
              <a:t> situations?</a:t>
            </a:r>
          </a:p>
          <a:p>
            <a:pPr marL="285750" indent="-285750">
              <a:buFont typeface="Arial" charset="0"/>
              <a:buChar char="•"/>
            </a:pPr>
            <a:endParaRPr lang="fr-CA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fr-CA" sz="2000" b="1" dirty="0" smtClean="0"/>
              <a:t>Do I </a:t>
            </a:r>
            <a:r>
              <a:rPr lang="fr-CA" sz="2000" b="1" dirty="0" err="1" smtClean="0"/>
              <a:t>laugh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easily</a:t>
            </a:r>
            <a:r>
              <a:rPr lang="fr-CA" sz="2000" b="1" dirty="0" smtClean="0"/>
              <a:t> about </a:t>
            </a:r>
            <a:r>
              <a:rPr lang="fr-CA" sz="2000" b="1" dirty="0" err="1" smtClean="0"/>
              <a:t>awkward</a:t>
            </a:r>
            <a:r>
              <a:rPr lang="fr-CA" sz="2000" b="1" dirty="0" smtClean="0"/>
              <a:t> situations?</a:t>
            </a:r>
          </a:p>
          <a:p>
            <a:pPr marL="285750" indent="-285750">
              <a:buFont typeface="Arial" charset="0"/>
              <a:buChar char="•"/>
            </a:pPr>
            <a:endParaRPr lang="fr-CA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fr-CA" sz="2000" b="1" dirty="0" err="1" smtClean="0"/>
              <a:t>Would</a:t>
            </a:r>
            <a:r>
              <a:rPr lang="fr-CA" sz="2000" b="1" dirty="0" smtClean="0"/>
              <a:t> I </a:t>
            </a:r>
            <a:r>
              <a:rPr lang="fr-CA" sz="2000" b="1" dirty="0" err="1" smtClean="0"/>
              <a:t>be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ready</a:t>
            </a:r>
            <a:r>
              <a:rPr lang="fr-CA" sz="2000" b="1" dirty="0" smtClean="0"/>
              <a:t> to </a:t>
            </a:r>
            <a:r>
              <a:rPr lang="fr-CA" sz="2000" b="1" dirty="0" err="1" smtClean="0"/>
              <a:t>thoughtfully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include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someone</a:t>
            </a:r>
            <a:r>
              <a:rPr lang="fr-CA" sz="2000" b="1" dirty="0" smtClean="0"/>
              <a:t> I do not know </a:t>
            </a:r>
            <a:r>
              <a:rPr lang="fr-CA" sz="2000" b="1" dirty="0" err="1" smtClean="0"/>
              <a:t>very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well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into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my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daily</a:t>
            </a:r>
            <a:r>
              <a:rPr lang="fr-CA" sz="2000" b="1" dirty="0" smtClean="0"/>
              <a:t> life?</a:t>
            </a:r>
          </a:p>
          <a:p>
            <a:pPr marL="285750" indent="-285750">
              <a:buFont typeface="Arial" charset="0"/>
              <a:buChar char="•"/>
            </a:pPr>
            <a:endParaRPr lang="fr-CA" sz="2000" b="1" dirty="0"/>
          </a:p>
          <a:p>
            <a:pPr marL="285750" indent="-285750">
              <a:buFont typeface="Arial" charset="0"/>
              <a:buChar char="•"/>
            </a:pPr>
            <a:r>
              <a:rPr lang="fr-CA" sz="2000" b="1" dirty="0" err="1" smtClean="0"/>
              <a:t>Would</a:t>
            </a:r>
            <a:r>
              <a:rPr lang="fr-CA" sz="2000" b="1" dirty="0" smtClean="0"/>
              <a:t> I </a:t>
            </a:r>
            <a:r>
              <a:rPr lang="fr-CA" sz="2000" b="1" dirty="0" err="1" smtClean="0"/>
              <a:t>be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ready</a:t>
            </a:r>
            <a:r>
              <a:rPr lang="fr-CA" sz="2000" b="1" dirty="0" smtClean="0"/>
              <a:t> to </a:t>
            </a:r>
            <a:r>
              <a:rPr lang="fr-CA" sz="2000" b="1" dirty="0" err="1" smtClean="0"/>
              <a:t>fully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participate</a:t>
            </a:r>
            <a:r>
              <a:rPr lang="fr-CA" sz="2000" b="1" dirty="0" smtClean="0"/>
              <a:t> in the </a:t>
            </a:r>
            <a:r>
              <a:rPr lang="fr-CA" sz="2000" b="1" dirty="0" err="1" smtClean="0"/>
              <a:t>daily</a:t>
            </a:r>
            <a:r>
              <a:rPr lang="fr-CA" sz="2000" b="1" dirty="0" smtClean="0"/>
              <a:t> life of a </a:t>
            </a:r>
            <a:r>
              <a:rPr lang="fr-CA" sz="2000" b="1" dirty="0" err="1" smtClean="0"/>
              <a:t>family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that</a:t>
            </a:r>
            <a:r>
              <a:rPr lang="fr-CA" sz="2000" b="1" dirty="0" smtClean="0"/>
              <a:t> I do not know?</a:t>
            </a:r>
          </a:p>
          <a:p>
            <a:pPr marL="285750" indent="-285750">
              <a:buFont typeface="Arial" charset="0"/>
              <a:buChar char="•"/>
            </a:pPr>
            <a:endParaRPr lang="fr-CA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2272" y="979727"/>
            <a:ext cx="6417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i="1" dirty="0" smtClean="0">
                <a:solidFill>
                  <a:srgbClr val="FFC000"/>
                </a:solidFill>
              </a:rPr>
              <a:t>Questions to </a:t>
            </a:r>
            <a:r>
              <a:rPr lang="fr-CA" sz="3200" b="1" i="1" dirty="0" err="1" smtClean="0">
                <a:solidFill>
                  <a:srgbClr val="FFC000"/>
                </a:solidFill>
              </a:rPr>
              <a:t>ask</a:t>
            </a:r>
            <a:r>
              <a:rPr lang="fr-CA" sz="3200" b="1" i="1" dirty="0" smtClean="0">
                <a:solidFill>
                  <a:srgbClr val="FFC000"/>
                </a:solidFill>
              </a:rPr>
              <a:t> </a:t>
            </a:r>
            <a:r>
              <a:rPr lang="fr-CA" sz="3200" b="1" i="1" dirty="0" err="1" smtClean="0">
                <a:solidFill>
                  <a:srgbClr val="FFC000"/>
                </a:solidFill>
              </a:rPr>
              <a:t>myself</a:t>
            </a:r>
            <a:r>
              <a:rPr lang="fr-CA" sz="3200" b="1" i="1" dirty="0" smtClean="0">
                <a:solidFill>
                  <a:srgbClr val="FFC000"/>
                </a:solidFill>
              </a:rPr>
              <a:t>…</a:t>
            </a:r>
            <a:endParaRPr lang="fr-CA" sz="32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b="1" dirty="0" smtClean="0">
                <a:solidFill>
                  <a:srgbClr val="FFC000"/>
                </a:solidFill>
              </a:rPr>
              <a:t>Kelowna to Lyon</a:t>
            </a:r>
            <a:endParaRPr lang="fr-CA" sz="48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946676"/>
            <a:ext cx="9613861" cy="475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b="1" dirty="0" smtClean="0">
                <a:solidFill>
                  <a:srgbClr val="FFC000"/>
                </a:solidFill>
              </a:rPr>
              <a:t>GRENOBLE-ANNECY-RUMILLY</a:t>
            </a:r>
            <a:endParaRPr lang="fr-CA" sz="48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0321" y="2020956"/>
            <a:ext cx="9749139" cy="47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5400" b="1" dirty="0" smtClean="0">
                <a:solidFill>
                  <a:srgbClr val="FFC000"/>
                </a:solidFill>
              </a:rPr>
              <a:t>French Alps</a:t>
            </a:r>
            <a:endParaRPr lang="fr-CA" sz="54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0321" y="2002665"/>
            <a:ext cx="9788896" cy="44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b="1" dirty="0" smtClean="0">
                <a:solidFill>
                  <a:srgbClr val="FFC000"/>
                </a:solidFill>
              </a:rPr>
              <a:t>French Alps</a:t>
            </a:r>
            <a:endParaRPr lang="fr-CA" sz="48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54" y="2124988"/>
            <a:ext cx="9777994" cy="43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5400" b="1" dirty="0" smtClean="0">
                <a:solidFill>
                  <a:srgbClr val="FFC000"/>
                </a:solidFill>
              </a:rPr>
              <a:t>GRENOBLE</a:t>
            </a:r>
            <a:endParaRPr lang="fr-CA" sz="54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0321" y="1977666"/>
            <a:ext cx="9735888" cy="47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5400" b="1" dirty="0" smtClean="0">
                <a:solidFill>
                  <a:srgbClr val="FFC000"/>
                </a:solidFill>
              </a:rPr>
              <a:t>Grenoble</a:t>
            </a:r>
            <a:endParaRPr lang="fr-CA" sz="54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078446"/>
            <a:ext cx="10380215" cy="449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8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6000" b="1" dirty="0" smtClean="0">
                <a:solidFill>
                  <a:srgbClr val="FFC000"/>
                </a:solidFill>
              </a:rPr>
              <a:t>Annecy</a:t>
            </a:r>
            <a:endParaRPr lang="fr-CA" sz="60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0321" y="2047461"/>
            <a:ext cx="9749140" cy="4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6000" b="1" dirty="0" smtClean="0">
                <a:solidFill>
                  <a:srgbClr val="FFC000"/>
                </a:solidFill>
              </a:rPr>
              <a:t>Annecy</a:t>
            </a:r>
            <a:endParaRPr lang="fr-CA" sz="60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059453"/>
            <a:ext cx="7432919" cy="44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Six-week Student Exchange Program with France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Kelowna to Lyon&amp;quot;&quot;/&gt;&lt;property id=&quot;20307&quot; value=&quot;273&quot;/&gt;&lt;/object&gt;&lt;object type=&quot;3&quot; unique_id=&quot;10005&quot;&gt;&lt;property id=&quot;20148&quot; value=&quot;5&quot;/&gt;&lt;property id=&quot;20300&quot; value=&quot;Slide 3 - &amp;quot;GRENOBLE-ANNECY-RUMILLY&amp;quot;&quot;/&gt;&lt;property id=&quot;20307&quot; value=&quot;257&quot;/&gt;&lt;/object&gt;&lt;object type=&quot;3&quot; unique_id=&quot;10006&quot;&gt;&lt;property id=&quot;20148&quot; value=&quot;5&quot;/&gt;&lt;property id=&quot;20300&quot; value=&quot;Slide 4 - &amp;quot;French Alps&amp;quot;&quot;/&gt;&lt;property id=&quot;20307&quot; value=&quot;259&quot;/&gt;&lt;/object&gt;&lt;object type=&quot;3&quot; unique_id=&quot;10007&quot;&gt;&lt;property id=&quot;20148&quot; value=&quot;5&quot;/&gt;&lt;property id=&quot;20300&quot; value=&quot;Slide 5 - &amp;quot;French Alps&amp;quot;&quot;/&gt;&lt;property id=&quot;20307&quot; value=&quot;266&quot;/&gt;&lt;/object&gt;&lt;object type=&quot;3&quot; unique_id=&quot;10008&quot;&gt;&lt;property id=&quot;20148&quot; value=&quot;5&quot;/&gt;&lt;property id=&quot;20300&quot; value=&quot;Slide 6 - &amp;quot;GRENOBLE&amp;quot;&quot;/&gt;&lt;property id=&quot;20307&quot; value=&quot;261&quot;/&gt;&lt;/object&gt;&lt;object type=&quot;3&quot; unique_id=&quot;10009&quot;&gt;&lt;property id=&quot;20148&quot; value=&quot;5&quot;/&gt;&lt;property id=&quot;20300&quot; value=&quot;Slide 7 - &amp;quot;Grenoble&amp;quot;&quot;/&gt;&lt;property id=&quot;20307&quot; value=&quot;269&quot;/&gt;&lt;/object&gt;&lt;object type=&quot;3&quot; unique_id=&quot;10010&quot;&gt;&lt;property id=&quot;20148&quot; value=&quot;5&quot;/&gt;&lt;property id=&quot;20300&quot; value=&quot;Slide 8 - &amp;quot;Annecy&amp;quot;&quot;/&gt;&lt;property id=&quot;20307&quot; value=&quot;258&quot;/&gt;&lt;/object&gt;&lt;object type=&quot;3&quot; unique_id=&quot;10011&quot;&gt;&lt;property id=&quot;20148&quot; value=&quot;5&quot;/&gt;&lt;property id=&quot;20300&quot; value=&quot;Slide 9 - &amp;quot;Annecy&amp;quot;&quot;/&gt;&lt;property id=&quot;20307&quot; value=&quot;260&quot;/&gt;&lt;/object&gt;&lt;object type=&quot;3&quot; unique_id=&quot;10012&quot;&gt;&lt;property id=&quot;20148&quot; value=&quot;5&quot;/&gt;&lt;property id=&quot;20300&quot; value=&quot;Slide 10 - &amp;quot;Rumilly&amp;quot;&quot;/&gt;&lt;property id=&quot;20307&quot; value=&quot;262&quot;/&gt;&lt;/object&gt;&lt;object type=&quot;3&quot; unique_id=&quot;10013&quot;&gt;&lt;property id=&quot;20148&quot; value=&quot;5&quot;/&gt;&lt;property id=&quot;20300&quot; value=&quot;Slide 11 - &amp;quot;Rumilly to Annecy&amp;quot;&quot;/&gt;&lt;property id=&quot;20307&quot; value=&quot;267&quot;/&gt;&lt;/object&gt;&lt;object type=&quot;3&quot; unique_id=&quot;10014&quot;&gt;&lt;property id=&quot;20148&quot; value=&quot;5&quot;/&gt;&lt;property id=&quot;20300&quot; value=&quot;Slide 12 - &amp;quot;In the city…&amp;quot;&quot;/&gt;&lt;property id=&quot;20307&quot; value=&quot;268&quot;/&gt;&lt;/object&gt;&lt;object type=&quot;3&quot; unique_id=&quot;10015&quot;&gt;&lt;property id=&quot;20148&quot; value=&quot;5&quot;/&gt;&lt;property id=&quot;20300&quot; value=&quot;Slide 13 - &amp;quot;Annecy&amp;quot;&quot;/&gt;&lt;property id=&quot;20307&quot; value=&quot;263&quot;/&gt;&lt;/object&gt;&lt;object type=&quot;3&quot; unique_id=&quot;10016&quot;&gt;&lt;property id=&quot;20148&quot; value=&quot;5&quot;/&gt;&lt;property id=&quot;20300&quot; value=&quot;Slide 14 - &amp;quot;Annecy&amp;quot;&quot;/&gt;&lt;property id=&quot;20307&quot; value=&quot;264&quot;/&gt;&lt;/object&gt;&lt;object type=&quot;3&quot; unique_id=&quot;10017&quot;&gt;&lt;property id=&quot;20148&quot; value=&quot;5&quot;/&gt;&lt;property id=&quot;20300&quot; value=&quot;Slide 15 - &amp;quot;High School in Annecy&amp;quot;&quot;/&gt;&lt;property id=&quot;20307&quot; value=&quot;270&quot;/&gt;&lt;/object&gt;&lt;object type=&quot;3&quot; unique_id=&quot;10018&quot;&gt;&lt;property id=&quot;20148&quot; value=&quot;5&quot;/&gt;&lt;property id=&quot;20300&quot; value=&quot;Slide 16 - &amp;quot;Why do this exchange?&amp;quot;&quot;/&gt;&lt;property id=&quot;20307&quot; value=&quot;274&quot;/&gt;&lt;/object&gt;&lt;object type=&quot;3&quot; unique_id=&quot;10019&quot;&gt;&lt;property id=&quot;20148&quot; value=&quot;5&quot;/&gt;&lt;property id=&quot;20300&quot; value=&quot;Slide 17 - &amp;quot;A KSS student’s experience…&amp;quot;&quot;/&gt;&lt;property id=&quot;20307&quot; value=&quot;272&quot;/&gt;&lt;/object&gt;&lt;object type=&quot;3&quot; unique_id=&quot;10020&quot;&gt;&lt;property id=&quot;20148&quot; value=&quot;5&quot;/&gt;&lt;property id=&quot;20300&quot; value=&quot;Slide 18 - &amp;quot;If you are interested…&amp;quot;&quot;/&gt;&lt;property id=&quot;20307&quot; value=&quot;271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/object&gt;&lt;object type=&quot;8&quot; unique_id=&quot;1004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236</TotalTime>
  <Words>293</Words>
  <Application>Microsoft Office PowerPoint</Application>
  <PresentationFormat>Widescreen</PresentationFormat>
  <Paragraphs>42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Trebuchet MS</vt:lpstr>
      <vt:lpstr>Berlin</vt:lpstr>
      <vt:lpstr>Six-week Student Exchange Program with France</vt:lpstr>
      <vt:lpstr>Kelowna to Lyon</vt:lpstr>
      <vt:lpstr>GRENOBLE-ANNECY-RUMILLY</vt:lpstr>
      <vt:lpstr>French Alps</vt:lpstr>
      <vt:lpstr>French Alps</vt:lpstr>
      <vt:lpstr>GRENOBLE</vt:lpstr>
      <vt:lpstr>Grenoble</vt:lpstr>
      <vt:lpstr>Annecy</vt:lpstr>
      <vt:lpstr>Annecy</vt:lpstr>
      <vt:lpstr>Rumilly</vt:lpstr>
      <vt:lpstr>Rumilly to Annecy</vt:lpstr>
      <vt:lpstr>In the city…</vt:lpstr>
      <vt:lpstr>Annecy</vt:lpstr>
      <vt:lpstr>Annecy</vt:lpstr>
      <vt:lpstr>High School in Annecy</vt:lpstr>
      <vt:lpstr>Why do this exchange?</vt:lpstr>
      <vt:lpstr>A KSS student’s experience…</vt:lpstr>
      <vt:lpstr>If you are interested…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Exchange with France</dc:title>
  <dc:creator>Armelle Moran</dc:creator>
  <cp:lastModifiedBy>teacher</cp:lastModifiedBy>
  <cp:revision>25</cp:revision>
  <dcterms:created xsi:type="dcterms:W3CDTF">2017-12-11T01:40:17Z</dcterms:created>
  <dcterms:modified xsi:type="dcterms:W3CDTF">2018-01-26T23:05:52Z</dcterms:modified>
</cp:coreProperties>
</file>